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Shape 83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Shape 85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Shape 86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Shape 89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Shape 91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Shape 92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Shape 93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Shape 93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Shape 94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Shape 96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Shape 96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Shape 97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Shape 98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Shape 99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Shape 99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Shape 100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Shape 102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 op het vakje en vul daar een naam in van een leerling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Shape 64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1" name="Shape 69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Shape 692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Shape 716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Shape 73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Shape 78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Shape 81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Shape 82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0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7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63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55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58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4.jp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3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61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62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59.jp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9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1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0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3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4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50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8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6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56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  <a:endParaRPr/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1 – Module 1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 /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b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Woorden van de dag benoemen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–stickers plakken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verdelen in de/het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HET-doos introduceren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TweePraat:  aanwijzen en benoemen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Shape 8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Shape 834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4064-schilderen-doe-je-zo" id="835" name="Shape 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404813"/>
            <a:ext cx="5473700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 txBox="1"/>
          <p:nvPr/>
        </p:nvSpPr>
        <p:spPr>
          <a:xfrm>
            <a:off x="3832225" y="6040438"/>
            <a:ext cx="16668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Shape 843"/>
          <p:cNvSpPr txBox="1"/>
          <p:nvPr/>
        </p:nvSpPr>
        <p:spPr>
          <a:xfrm>
            <a:off x="3832225" y="6040438"/>
            <a:ext cx="14652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kleur</a:t>
            </a:r>
            <a:endParaRPr/>
          </a:p>
        </p:txBody>
      </p:sp>
      <p:pic>
        <p:nvPicPr>
          <p:cNvPr descr="m1 d 4" id="844" name="Shape 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431800"/>
            <a:ext cx="8712200" cy="477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Shape 8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x="3832225" y="6040438"/>
            <a:ext cx="11064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Shape 857"/>
          <p:cNvSpPr txBox="1"/>
          <p:nvPr/>
        </p:nvSpPr>
        <p:spPr>
          <a:xfrm>
            <a:off x="3832225" y="6040438"/>
            <a:ext cx="11255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blauw</a:t>
            </a:r>
            <a:endParaRPr/>
          </a:p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Shape 864"/>
          <p:cNvSpPr txBox="1"/>
          <p:nvPr/>
        </p:nvSpPr>
        <p:spPr>
          <a:xfrm>
            <a:off x="3832225" y="6040438"/>
            <a:ext cx="8651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</a:t>
            </a:r>
            <a:endParaRPr/>
          </a:p>
        </p:txBody>
      </p:sp>
      <p:sp>
        <p:nvSpPr>
          <p:cNvPr id="865" name="Shape 8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3832225" y="6040438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verf</a:t>
            </a:r>
            <a:endParaRPr/>
          </a:p>
        </p:txBody>
      </p:sp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1382251"/>
            <a:ext cx="4222804" cy="422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Shape 880"/>
          <p:cNvSpPr txBox="1"/>
          <p:nvPr/>
        </p:nvSpPr>
        <p:spPr>
          <a:xfrm>
            <a:off x="3832225" y="6040438"/>
            <a:ext cx="1866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beetje</a:t>
            </a:r>
            <a:endParaRPr/>
          </a:p>
        </p:txBody>
      </p:sp>
      <p:pic>
        <p:nvPicPr>
          <p:cNvPr id="881" name="Shape 8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59746"/>
            <a:ext cx="7596336" cy="4747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/>
          <p:nvPr/>
        </p:nvSpPr>
        <p:spPr>
          <a:xfrm>
            <a:off x="3832225" y="6040438"/>
            <a:ext cx="2247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heleboel</a:t>
            </a:r>
            <a:endParaRPr/>
          </a:p>
        </p:txBody>
      </p:sp>
      <p:pic>
        <p:nvPicPr>
          <p:cNvPr id="889" name="Shape 8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836712"/>
            <a:ext cx="6258309" cy="469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895" name="Shape 8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kleur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kwast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schilderij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de/het schort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01" name="Shape 9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kleur			de kleuren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kwast			de kwasten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schilderij		de schilderijen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de/het schort		de schorten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			de strepen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708400" y="6021388"/>
            <a:ext cx="215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</a:t>
            </a:r>
            <a:endParaRPr/>
          </a:p>
        </p:txBody>
      </p:sp>
      <p:pic>
        <p:nvPicPr>
          <p:cNvPr descr="beroepenplaatjes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092950" cy="564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907" name="Shape 90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Schilderen met de kinderen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verf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•"/>
            </a:pPr>
            <a:r>
              <a:rPr b="0" i="0" lang="nl-N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schort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rood,geel,blauw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het verhaal voor uit de map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914" name="Shape 9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woordkaarten met de kinderen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zinnen maken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woorden aanwijzen op het schilderij</a:t>
            </a: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6660232" y="4221088"/>
            <a:ext cx="1872208" cy="1440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3995936" y="3509225"/>
            <a:ext cx="1872208" cy="1440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4788024" y="4984897"/>
            <a:ext cx="1872208" cy="1440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5</a:t>
            </a:r>
            <a:endParaRPr/>
          </a:p>
        </p:txBody>
      </p:sp>
      <p:sp>
        <p:nvSpPr>
          <p:cNvPr id="923" name="Shape 9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Shape 924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930" name="Shape 9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kleur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school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´aa´</a:t>
            </a:r>
            <a:endParaRPr/>
          </a:p>
        </p:txBody>
      </p:sp>
      <p:sp>
        <p:nvSpPr>
          <p:cNvPr id="936" name="Shape 9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jaap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942" name="Shape 9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aaltje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zat op een paaltje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 zei het paaltje en weg was Aaltje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948" name="Shape 9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zeven kleine 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gingen samen slapen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maakten samen apen pret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een heel groot apen bed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´ee´</a:t>
            </a:r>
            <a:endParaRPr/>
          </a:p>
        </p:txBody>
      </p:sp>
      <p:sp>
        <p:nvSpPr>
          <p:cNvPr id="954" name="Shape 9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teen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geef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sjimpansee doet niet mee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waarom doet de sjimpansee niet mee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sjimpansee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 van de zee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gaat zoveel water in de zee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meent de sjimpansee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966" name="Shape 9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dobbelsteentje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3832225" y="6040438"/>
            <a:ext cx="2066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kinderen</a:t>
            </a:r>
            <a:endParaRPr/>
          </a:p>
        </p:txBody>
      </p:sp>
      <p:pic>
        <p:nvPicPr>
          <p:cNvPr descr="dag1 de kinderen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523162" cy="518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Mix en Ruil</a:t>
            </a:r>
            <a:endParaRPr/>
          </a:p>
        </p:txBody>
      </p:sp>
      <p:sp>
        <p:nvSpPr>
          <p:cNvPr id="972" name="Shape 9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heb rood – ik heb oranje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heb groen – ik heb blauw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kinderen vertellen welke kleur ze hebben en wisselen daarna van kaartje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3832225" y="6040438"/>
            <a:ext cx="444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</a:t>
            </a:r>
            <a:endParaRPr/>
          </a:p>
        </p:txBody>
      </p:sp>
      <p:pic>
        <p:nvPicPr>
          <p:cNvPr descr="afbeelding-spiegel" id="980" name="Shape 9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2857500" cy="480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Shape 9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4000500" y="6040438"/>
            <a:ext cx="425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jij</a:t>
            </a:r>
            <a:endParaRPr/>
          </a:p>
        </p:txBody>
      </p:sp>
      <p:pic>
        <p:nvPicPr>
          <p:cNvPr descr="m1 d 5" id="988" name="Shape 9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3" y="0"/>
            <a:ext cx="4200525" cy="580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Shape 995"/>
          <p:cNvSpPr txBox="1"/>
          <p:nvPr/>
        </p:nvSpPr>
        <p:spPr>
          <a:xfrm>
            <a:off x="3832225" y="6040438"/>
            <a:ext cx="7858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</a:t>
            </a:r>
            <a:endParaRPr/>
          </a:p>
        </p:txBody>
      </p:sp>
      <p:pic>
        <p:nvPicPr>
          <p:cNvPr descr="m 1 d 5" id="996" name="Shape 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3" y="144463"/>
            <a:ext cx="8748712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Shape 1003"/>
          <p:cNvSpPr txBox="1"/>
          <p:nvPr/>
        </p:nvSpPr>
        <p:spPr>
          <a:xfrm>
            <a:off x="3832225" y="6040438"/>
            <a:ext cx="7254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</a:t>
            </a:r>
            <a:endParaRPr/>
          </a:p>
        </p:txBody>
      </p:sp>
      <p:pic>
        <p:nvPicPr>
          <p:cNvPr descr="m1 d 5" id="1004" name="Shape 10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697663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3832225" y="6040438"/>
            <a:ext cx="10858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heten</a:t>
            </a:r>
            <a:endParaRPr/>
          </a:p>
        </p:txBody>
      </p:sp>
      <p:pic>
        <p:nvPicPr>
          <p:cNvPr descr="m1 d 5" id="1012" name="Shape 10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6948487" cy="556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</a:t>
            </a:r>
            <a:endParaRPr/>
          </a:p>
        </p:txBody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ben jij?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heet jij?</a:t>
            </a:r>
            <a:endParaRPr/>
          </a:p>
        </p:txBody>
      </p:sp>
      <p:sp>
        <p:nvSpPr>
          <p:cNvPr id="1019" name="Shape 1019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- doos</a:t>
            </a:r>
            <a:endParaRPr/>
          </a:p>
        </p:txBody>
      </p:sp>
      <p:sp>
        <p:nvSpPr>
          <p:cNvPr id="1025" name="Shape 10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Haal alle HET woorden uit de doos en benoem deze met de kinderen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Plak de HET woorden op een groot rood vel in de klas of laat ze overnemen in hun HET – schrift (oudere kinderen)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832225" y="6040438"/>
            <a:ext cx="16240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krijtje</a:t>
            </a:r>
            <a:endParaRPr/>
          </a:p>
        </p:txBody>
      </p:sp>
      <p:pic>
        <p:nvPicPr>
          <p:cNvPr descr="schoolbord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3" y="0"/>
            <a:ext cx="5833318" cy="5833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Shape 172"/>
          <p:cNvCxnSpPr/>
          <p:nvPr/>
        </p:nvCxnSpPr>
        <p:spPr>
          <a:xfrm flipH="1" rot="10800000">
            <a:off x="4500563" y="4797425"/>
            <a:ext cx="1584325" cy="13684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832225" y="6040438"/>
            <a:ext cx="2546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schoolbord</a:t>
            </a:r>
            <a:endParaRPr/>
          </a:p>
        </p:txBody>
      </p:sp>
      <p:pic>
        <p:nvPicPr>
          <p:cNvPr descr="schoolbord_79892b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8" y="658813"/>
            <a:ext cx="7705725" cy="511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832225" y="6040438"/>
            <a:ext cx="2066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digibord</a:t>
            </a:r>
            <a:endParaRPr/>
          </a:p>
        </p:txBody>
      </p:sp>
      <p:pic>
        <p:nvPicPr>
          <p:cNvPr descr="__%5C__%5Cuimages%5Cdigibord%20horizon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704137" cy="57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832225" y="6040438"/>
            <a:ext cx="19843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meester</a:t>
            </a:r>
            <a:endParaRPr/>
          </a:p>
        </p:txBody>
      </p:sp>
      <p:pic>
        <p:nvPicPr>
          <p:cNvPr descr="d1"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576263"/>
            <a:ext cx="7143750" cy="505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Shape 197"/>
          <p:cNvCxnSpPr/>
          <p:nvPr/>
        </p:nvCxnSpPr>
        <p:spPr>
          <a:xfrm flipH="1" rot="10800000">
            <a:off x="4284663" y="2924175"/>
            <a:ext cx="358775" cy="30972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832225" y="6040438"/>
            <a:ext cx="14652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plaat</a:t>
            </a:r>
            <a:endParaRPr/>
          </a:p>
        </p:txBody>
      </p:sp>
      <p:pic>
        <p:nvPicPr>
          <p:cNvPr descr="18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4191000" cy="558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539750" y="1528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3832225" y="6040438"/>
            <a:ext cx="14446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stoel</a:t>
            </a:r>
            <a:endParaRPr/>
          </a:p>
        </p:txBody>
      </p:sp>
      <p:pic>
        <p:nvPicPr>
          <p:cNvPr descr="dag 1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3416300" cy="55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832225" y="6040438"/>
            <a:ext cx="1365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</p:txBody>
      </p:sp>
      <p:pic>
        <p:nvPicPr>
          <p:cNvPr descr="tafel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6915150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Klanken /aa/  en /ee/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Woorden over de klas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832225" y="6040438"/>
            <a:ext cx="11461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liggen</a:t>
            </a:r>
            <a:endParaRPr/>
          </a:p>
        </p:txBody>
      </p:sp>
      <p:pic>
        <p:nvPicPr>
          <p:cNvPr descr="dag1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993062" cy="565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3856038" y="5999163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lopen</a:t>
            </a:r>
            <a:endParaRPr/>
          </a:p>
        </p:txBody>
      </p:sp>
      <p:pic>
        <p:nvPicPr>
          <p:cNvPr descr="m1 d 3" id="236" name="Shape 2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525" y="186625"/>
            <a:ext cx="5976900" cy="59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832225" y="6040438"/>
            <a:ext cx="1044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zitten</a:t>
            </a:r>
            <a:endParaRPr/>
          </a:p>
        </p:txBody>
      </p:sp>
      <p:pic>
        <p:nvPicPr>
          <p:cNvPr descr="dag 1"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5940425" cy="5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832225" y="6040438"/>
            <a:ext cx="10652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</a:t>
            </a:r>
            <a:endParaRPr/>
          </a:p>
        </p:txBody>
      </p:sp>
      <p:pic>
        <p:nvPicPr>
          <p:cNvPr descr="dag1"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722938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3832225" y="6040438"/>
            <a:ext cx="6651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hoi</a:t>
            </a:r>
            <a:endParaRPr/>
          </a:p>
        </p:txBody>
      </p:sp>
      <p:pic>
        <p:nvPicPr>
          <p:cNvPr descr="dag1"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5051425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3832225" y="6040438"/>
            <a:ext cx="2408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goedemorgen</a:t>
            </a:r>
            <a:endParaRPr/>
          </a:p>
        </p:txBody>
      </p:sp>
      <p:pic>
        <p:nvPicPr>
          <p:cNvPr descr="dag1"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740650" cy="5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094163" y="6040438"/>
            <a:ext cx="9461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hallo</a:t>
            </a:r>
            <a:endParaRPr/>
          </a:p>
        </p:txBody>
      </p:sp>
      <p:pic>
        <p:nvPicPr>
          <p:cNvPr descr="dag1"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8281987" cy="549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832225" y="6040438"/>
            <a:ext cx="7858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</a:t>
            </a:r>
            <a:endParaRPr/>
          </a:p>
        </p:txBody>
      </p:sp>
      <p:pic>
        <p:nvPicPr>
          <p:cNvPr descr="dag1"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4868862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zijn</a:t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600200"/>
            <a:ext cx="843597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anders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zijn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 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	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zijn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lief			wij zijn lief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aan het werk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zijn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aan het werk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br>
              <a:rPr b="0" i="0" lang="nl-NL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zitten		    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zitten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slapen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beginnen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werken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´aa´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jaap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plaat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schoolbord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stoel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			  de juffrouwen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			de kinderen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			de klassen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plaat			de platen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schoolbord		de schoolborden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stoel			de stoelen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krijtje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meester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krijtje			de krijtjes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meester		de meesters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			de tafels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601216" y="4993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186390" y="2564904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2946005" y="2564904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716016" y="2564904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wat?</a:t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6486027" y="2573907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 je geleerd?</a:t>
            </a:r>
            <a:endParaRPr/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 / zitten / lopen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  <a:endParaRPr/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krijtje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potlood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601216" y="4993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186390" y="2564904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3059832" y="2564904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  <a:endParaRPr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3832225" y="6040438"/>
            <a:ext cx="1585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naam</a:t>
            </a:r>
            <a:endParaRPr/>
          </a:p>
        </p:txBody>
      </p:sp>
      <p:pic>
        <p:nvPicPr>
          <p:cNvPr descr="m1"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5364163" cy="53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323528" y="6093296"/>
            <a:ext cx="33123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aaltje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zat op een paaltje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 zei het paaltje en weg was Aaltje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332656"/>
            <a:ext cx="432048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4499992" y="476672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</a:t>
            </a: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2699792" y="3501008"/>
            <a:ext cx="15963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Mirjam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4788024" y="3501008"/>
            <a:ext cx="8130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Muket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6092960" y="3573016"/>
            <a:ext cx="11149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4283968" y="4005064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Ikaalo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5148064" y="4509120"/>
            <a:ext cx="1056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Gurchye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3923928" y="4581128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3832225" y="6040438"/>
            <a:ext cx="12842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foto</a:t>
            </a:r>
            <a:endParaRPr/>
          </a:p>
        </p:txBody>
      </p:sp>
      <p:pic>
        <p:nvPicPr>
          <p:cNvPr descr="images" id="391" name="Shape 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8604250" cy="57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3832225" y="6040438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gum</a:t>
            </a:r>
            <a:endParaRPr/>
          </a:p>
        </p:txBody>
      </p:sp>
      <p:pic>
        <p:nvPicPr>
          <p:cNvPr descr="m1"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156325" cy="560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3832225" y="6040438"/>
            <a:ext cx="1585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naam</a:t>
            </a:r>
            <a:endParaRPr/>
          </a:p>
        </p:txBody>
      </p:sp>
      <p:pic>
        <p:nvPicPr>
          <p:cNvPr descr="thumbnailimage" id="407" name="Shape 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451725" cy="593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3832225" y="6040438"/>
            <a:ext cx="12255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lijm</a:t>
            </a:r>
            <a:endParaRPr/>
          </a:p>
        </p:txBody>
      </p:sp>
      <p:pic>
        <p:nvPicPr>
          <p:cNvPr descr="image" id="415" name="Shape 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0" y="1400175"/>
            <a:ext cx="28575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3832225" y="6040438"/>
            <a:ext cx="1425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plakken</a:t>
            </a:r>
            <a:endParaRPr/>
          </a:p>
        </p:txBody>
      </p:sp>
      <p:pic>
        <p:nvPicPr>
          <p:cNvPr descr="m1" id="423" name="Shape 4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7956550" cy="59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3832225" y="6040438"/>
            <a:ext cx="17859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papier</a:t>
            </a:r>
            <a:endParaRPr/>
          </a:p>
        </p:txBody>
      </p:sp>
      <p:pic>
        <p:nvPicPr>
          <p:cNvPr descr="papier" id="431" name="Shape 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438275"/>
            <a:ext cx="57150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3832225" y="6040438"/>
            <a:ext cx="1965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potlood</a:t>
            </a:r>
            <a:endParaRPr/>
          </a:p>
        </p:txBody>
      </p:sp>
      <p:pic>
        <p:nvPicPr>
          <p:cNvPr descr="m1"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5616575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3832225" y="6040438"/>
            <a:ext cx="2727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puntenslijper</a:t>
            </a:r>
            <a:endParaRPr/>
          </a:p>
        </p:txBody>
      </p:sp>
      <p:pic>
        <p:nvPicPr>
          <p:cNvPr descr="m1"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4387850" cy="580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3832225" y="6040438"/>
            <a:ext cx="1743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schrift</a:t>
            </a:r>
            <a:endParaRPr/>
          </a:p>
        </p:txBody>
      </p:sp>
      <p:pic>
        <p:nvPicPr>
          <p:cNvPr descr="m1"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920038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zeven kleine 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gingen samen slapen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maakten samen apen pret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een heel groot apen bed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3832225" y="6040438"/>
            <a:ext cx="2765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naamkaartje</a:t>
            </a:r>
            <a:endParaRPr/>
          </a:p>
        </p:txBody>
      </p:sp>
      <p:pic>
        <p:nvPicPr>
          <p:cNvPr descr="untitled" id="463" name="Shape 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129213" cy="573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Shape 464"/>
          <p:cNvCxnSpPr/>
          <p:nvPr/>
        </p:nvCxnSpPr>
        <p:spPr>
          <a:xfrm flipH="1" rot="10800000">
            <a:off x="4572000" y="2565400"/>
            <a:ext cx="360363" cy="3600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65" name="Shape 465"/>
          <p:cNvCxnSpPr/>
          <p:nvPr/>
        </p:nvCxnSpPr>
        <p:spPr>
          <a:xfrm rot="10800000">
            <a:off x="3203575" y="5157788"/>
            <a:ext cx="792163" cy="9350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gum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naam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potlood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schrift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gum			de gummen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naam			de namen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potlood		de potloden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schrift			de schriften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foto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kaartje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puntenslijper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foto			de foto’s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kaartje		de kaartjes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puntenslijper	de puntenslijpers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 naam is ……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heet….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Mix&amp;Koppel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Linkerhand omhoog, zoek een maatje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heet/mijn naam is…. 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Dag!   En dan gaan ze weer op zoek naar een ander maatje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  <a:endParaRPr/>
          </a:p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juf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potlood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naam  - ik heet ….. / mijn naam is….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Handgebaren DE / HET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weet je nog?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1186390" y="2564904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2946005" y="2564904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716016" y="2564904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wat?</a:t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6486027" y="2573907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waar?</a:t>
            </a:r>
            <a:endParaRPr/>
          </a:p>
        </p:txBody>
      </p:sp>
      <p:sp>
        <p:nvSpPr>
          <p:cNvPr id="519" name="Shape 519"/>
          <p:cNvSpPr txBox="1"/>
          <p:nvPr/>
        </p:nvSpPr>
        <p:spPr>
          <a:xfrm>
            <a:off x="1547664" y="5877272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namen van de hoofdpersonen en wijs aan op de WIE kaart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832225" y="6040438"/>
            <a:ext cx="17256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school</a:t>
            </a:r>
            <a:endParaRPr/>
          </a:p>
        </p:txBody>
      </p:sp>
      <p:pic>
        <p:nvPicPr>
          <p:cNvPr descr="m1" id="527" name="Shape 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8027987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323528" y="6093296"/>
            <a:ext cx="3217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´ee´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teen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geef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3832225" y="6040438"/>
            <a:ext cx="1485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gang</a:t>
            </a:r>
            <a:endParaRPr/>
          </a:p>
        </p:txBody>
      </p:sp>
      <p:pic>
        <p:nvPicPr>
          <p:cNvPr descr="m1" id="536" name="Shape 5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235825" cy="57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 txBox="1"/>
          <p:nvPr/>
        </p:nvSpPr>
        <p:spPr>
          <a:xfrm>
            <a:off x="3832225" y="6040438"/>
            <a:ext cx="20256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gymzaal</a:t>
            </a:r>
            <a:endParaRPr/>
          </a:p>
        </p:txBody>
      </p:sp>
      <p:pic>
        <p:nvPicPr>
          <p:cNvPr descr="m1" id="544" name="Shape 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740650" cy="5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3832225" y="6040438"/>
            <a:ext cx="1165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hal</a:t>
            </a:r>
            <a:endParaRPr/>
          </a:p>
        </p:txBody>
      </p:sp>
      <p:pic>
        <p:nvPicPr>
          <p:cNvPr descr="m1" id="552" name="Shape 5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3" y="0"/>
            <a:ext cx="4456112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3832225" y="6040438"/>
            <a:ext cx="13239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</a:t>
            </a:r>
            <a:endParaRPr/>
          </a:p>
        </p:txBody>
      </p:sp>
      <p:pic>
        <p:nvPicPr>
          <p:cNvPr descr="untitled" id="560" name="Shape 5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3832225" y="6040438"/>
            <a:ext cx="2806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lerarenkamer</a:t>
            </a:r>
            <a:endParaRPr/>
          </a:p>
        </p:txBody>
      </p:sp>
      <p:pic>
        <p:nvPicPr>
          <p:cNvPr descr="m1" id="568" name="Shape 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0"/>
            <a:ext cx="8785225" cy="58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3832225" y="6040438"/>
            <a:ext cx="25860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schoolplein</a:t>
            </a:r>
            <a:endParaRPr/>
          </a:p>
        </p:txBody>
      </p:sp>
      <p:pic>
        <p:nvPicPr>
          <p:cNvPr descr="schoolplein_002_800x600"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60350"/>
            <a:ext cx="76200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3832225" y="6040438"/>
            <a:ext cx="2505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speelplaats</a:t>
            </a:r>
            <a:endParaRPr/>
          </a:p>
        </p:txBody>
      </p:sp>
      <p:pic>
        <p:nvPicPr>
          <p:cNvPr descr="m1 d 3" id="584" name="Shape 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48713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3832225" y="6040438"/>
            <a:ext cx="11239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</a:t>
            </a:r>
            <a:endParaRPr/>
          </a:p>
        </p:txBody>
      </p:sp>
      <p:pic>
        <p:nvPicPr>
          <p:cNvPr descr="m1 d 3" id="592" name="Shape 5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5607050" cy="602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3832225" y="6040438"/>
            <a:ext cx="1425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plassen</a:t>
            </a:r>
            <a:endParaRPr/>
          </a:p>
        </p:txBody>
      </p:sp>
      <p:pic>
        <p:nvPicPr>
          <p:cNvPr descr="m1 d 3" id="600" name="Shape 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716587" cy="59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 ik naar de wc?</a:t>
            </a:r>
            <a:endParaRPr/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Uitbeelden, wc kaart laten zien, 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handen wassen na het plassen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sjimpansee doet niet mee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waarom doet de sjimpansee niet mee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sjimpansee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 van de zee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gaat zoveel water in de zee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meent de sjimpansee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 txBox="1"/>
          <p:nvPr/>
        </p:nvSpPr>
        <p:spPr>
          <a:xfrm>
            <a:off x="3832225" y="6040438"/>
            <a:ext cx="11461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liggen</a:t>
            </a:r>
            <a:endParaRPr/>
          </a:p>
        </p:txBody>
      </p:sp>
      <p:pic>
        <p:nvPicPr>
          <p:cNvPr descr="m1 d 3" id="614" name="Shape 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848600" cy="555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3832225" y="6040438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lopen</a:t>
            </a:r>
            <a:endParaRPr/>
          </a:p>
        </p:txBody>
      </p:sp>
      <p:pic>
        <p:nvPicPr>
          <p:cNvPr descr="im1" id="622" name="Shape 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4989512" cy="580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Shape 629"/>
          <p:cNvSpPr txBox="1"/>
          <p:nvPr/>
        </p:nvSpPr>
        <p:spPr>
          <a:xfrm>
            <a:off x="3832225" y="6040438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lopen</a:t>
            </a:r>
            <a:endParaRPr/>
          </a:p>
        </p:txBody>
      </p:sp>
      <p:pic>
        <p:nvPicPr>
          <p:cNvPr descr="m1 d 3" id="630" name="Shape 6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0"/>
            <a:ext cx="5761037" cy="576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 txBox="1"/>
          <p:nvPr/>
        </p:nvSpPr>
        <p:spPr>
          <a:xfrm>
            <a:off x="3832225" y="6040438"/>
            <a:ext cx="1044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zitten</a:t>
            </a:r>
            <a:endParaRPr/>
          </a:p>
        </p:txBody>
      </p:sp>
      <p:pic>
        <p:nvPicPr>
          <p:cNvPr descr="m1 d 3" id="638" name="Shape 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5761038" cy="576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Shape 645"/>
          <p:cNvSpPr txBox="1"/>
          <p:nvPr/>
        </p:nvSpPr>
        <p:spPr>
          <a:xfrm>
            <a:off x="3832225" y="6040438"/>
            <a:ext cx="10652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</a:t>
            </a:r>
            <a:endParaRPr/>
          </a:p>
        </p:txBody>
      </p:sp>
      <p:pic>
        <p:nvPicPr>
          <p:cNvPr descr="m1 d 3" id="646" name="Shape 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086225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Stijgen/dalen</a:t>
            </a:r>
            <a:endParaRPr/>
          </a:p>
        </p:txBody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Ga….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Zitten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Lopen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Liggen</a:t>
            </a:r>
            <a:endParaRPr/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 dit goed? Dan TweetalCoach 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</a:t>
            </a:r>
            <a:endParaRPr/>
          </a:p>
        </p:txBody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de ….. aan.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`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het …… aan.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de ….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 is de …..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loop naar …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 naar …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Loop naar ….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gang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gymzaal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school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schoolplein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speelplaats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76" name="Shape 676"/>
          <p:cNvSpPr txBox="1"/>
          <p:nvPr>
            <p:ph idx="1" type="body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gang			de gangen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gymzaal		de gymzalen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hal			de hallen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school			de scholen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schoolplein		de schoolpleinen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speelplaats		de speelplaatsen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dobbelsteentje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lerarenkamer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lerarenkamer	de lerarenkamers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			de wc’s			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1186390" y="19168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2946005" y="19168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4716016" y="19168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wat?</a:t>
            </a: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6486027" y="19258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waar?</a:t>
            </a:r>
            <a:endParaRPr/>
          </a:p>
        </p:txBody>
      </p:sp>
      <p:sp>
        <p:nvSpPr>
          <p:cNvPr id="699" name="Shape 699"/>
          <p:cNvSpPr txBox="1"/>
          <p:nvPr/>
        </p:nvSpPr>
        <p:spPr>
          <a:xfrm>
            <a:off x="1403648" y="4843019"/>
            <a:ext cx="61926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namen van de hoofdpersonen en wijs aan op de WIE kaart, benoem de woorden van de dag op de verhaal platen en vertel daarna het verhaal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 je geleerd?</a:t>
            </a:r>
            <a:endParaRPr/>
          </a:p>
        </p:txBody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school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gymzaal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  <a:endParaRPr/>
          </a:p>
        </p:txBody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weet je nog?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1186390" y="2564904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2946005" y="2564904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4716016" y="2564904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wat?</a:t>
            </a: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6486027" y="2573907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waar?</a:t>
            </a:r>
            <a:endParaRPr/>
          </a:p>
        </p:txBody>
      </p:sp>
      <p:sp>
        <p:nvSpPr>
          <p:cNvPr id="723" name="Shape 723"/>
          <p:cNvSpPr txBox="1"/>
          <p:nvPr/>
        </p:nvSpPr>
        <p:spPr>
          <a:xfrm>
            <a:off x="1547664" y="5877272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namen van de hoofdpersonen en wijs aan op de WIE kaart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´aa´</a:t>
            </a:r>
            <a:endParaRPr/>
          </a:p>
        </p:txBody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jaap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plaat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taak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zeven kleine 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gingen samen slapen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maakten samen apen pret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een heel groot apen bed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Shape 7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660" y="3501008"/>
            <a:ext cx="3745340" cy="374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´ee´</a:t>
            </a:r>
            <a:endParaRPr/>
          </a:p>
        </p:txBody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teen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geef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</a:t>
            </a:r>
            <a:endParaRPr/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dobbelsteentje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eentje beentje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832225" y="6040438"/>
            <a:ext cx="13239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klas</a:t>
            </a:r>
            <a:endParaRPr/>
          </a:p>
        </p:txBody>
      </p:sp>
      <p:pic>
        <p:nvPicPr>
          <p:cNvPr descr="untitled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323528" y="6093296"/>
            <a:ext cx="33123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</a:t>
            </a:r>
            <a:endParaRPr/>
          </a:p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…….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ben jij?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heet je?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Shape 761"/>
          <p:cNvSpPr txBox="1"/>
          <p:nvPr/>
        </p:nvSpPr>
        <p:spPr>
          <a:xfrm>
            <a:off x="1403648" y="6040438"/>
            <a:ext cx="68258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verven</a:t>
            </a:r>
            <a:endParaRPr/>
          </a:p>
        </p:txBody>
      </p:sp>
      <p:pic>
        <p:nvPicPr>
          <p:cNvPr descr="m1 d 4" id="762" name="Shape 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7416800" cy="567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Shape 7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 txBox="1"/>
          <p:nvPr/>
        </p:nvSpPr>
        <p:spPr>
          <a:xfrm>
            <a:off x="3832225" y="6040438"/>
            <a:ext cx="21859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schilderij</a:t>
            </a:r>
            <a:endParaRPr/>
          </a:p>
        </p:txBody>
      </p:sp>
      <p:pic>
        <p:nvPicPr>
          <p:cNvPr descr="m1 d 4" id="770" name="Shape 7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777162" cy="575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777"/>
          <p:cNvSpPr txBox="1"/>
          <p:nvPr/>
        </p:nvSpPr>
        <p:spPr>
          <a:xfrm>
            <a:off x="3832225" y="6040438"/>
            <a:ext cx="16033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kwast</a:t>
            </a:r>
            <a:endParaRPr/>
          </a:p>
        </p:txBody>
      </p:sp>
      <p:pic>
        <p:nvPicPr>
          <p:cNvPr descr="m1 d 4" id="778" name="Shape 7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5291138" cy="529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 txBox="1"/>
          <p:nvPr/>
        </p:nvSpPr>
        <p:spPr>
          <a:xfrm>
            <a:off x="3832225" y="6040438"/>
            <a:ext cx="17636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schort</a:t>
            </a:r>
            <a:endParaRPr/>
          </a:p>
        </p:txBody>
      </p:sp>
      <p:pic>
        <p:nvPicPr>
          <p:cNvPr descr="m1 d 4" id="786" name="Shape 7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8" y="0"/>
            <a:ext cx="3179762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684213" y="2852738"/>
            <a:ext cx="800258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3832225" y="6040438"/>
            <a:ext cx="16843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</a:t>
            </a:r>
            <a:endParaRPr/>
          </a:p>
        </p:txBody>
      </p:sp>
      <p:cxnSp>
        <p:nvCxnSpPr>
          <p:cNvPr id="794" name="Shape 794"/>
          <p:cNvCxnSpPr/>
          <p:nvPr/>
        </p:nvCxnSpPr>
        <p:spPr>
          <a:xfrm>
            <a:off x="1258888" y="3933825"/>
            <a:ext cx="655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3832225" y="6040438"/>
            <a:ext cx="1565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 - dun</a:t>
            </a:r>
            <a:endParaRPr/>
          </a:p>
        </p:txBody>
      </p:sp>
      <p:pic>
        <p:nvPicPr>
          <p:cNvPr descr="m1 d 4" id="801" name="Shape 8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838700" cy="5805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Shape 802"/>
          <p:cNvCxnSpPr/>
          <p:nvPr/>
        </p:nvCxnSpPr>
        <p:spPr>
          <a:xfrm rot="10800000">
            <a:off x="3492500" y="3284538"/>
            <a:ext cx="574675" cy="27368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03" name="Shape 803"/>
          <p:cNvCxnSpPr/>
          <p:nvPr/>
        </p:nvCxnSpPr>
        <p:spPr>
          <a:xfrm flipH="1" rot="10800000">
            <a:off x="5076825" y="2727325"/>
            <a:ext cx="1008063" cy="33131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 is </a:t>
            </a:r>
            <a:r>
              <a:rPr b="0" i="0" lang="nl-NL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dik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0" i="0" lang="nl-NL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dikke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streep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streep is </a:t>
            </a:r>
            <a:r>
              <a:rPr b="0" i="0" lang="nl-NL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dun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0" i="0" lang="nl-NL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dunne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streep</a:t>
            </a:r>
            <a:endParaRPr/>
          </a:p>
        </p:txBody>
      </p:sp>
      <p:cxnSp>
        <p:nvCxnSpPr>
          <p:cNvPr id="810" name="Shape 810"/>
          <p:cNvCxnSpPr/>
          <p:nvPr/>
        </p:nvCxnSpPr>
        <p:spPr>
          <a:xfrm>
            <a:off x="4355976" y="1988840"/>
            <a:ext cx="4608512" cy="0"/>
          </a:xfrm>
          <a:prstGeom prst="straightConnector1">
            <a:avLst/>
          </a:prstGeom>
          <a:noFill/>
          <a:ln cap="flat" cmpd="sng" w="2476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811" name="Shape 811"/>
          <p:cNvCxnSpPr/>
          <p:nvPr/>
        </p:nvCxnSpPr>
        <p:spPr>
          <a:xfrm>
            <a:off x="4355976" y="4797152"/>
            <a:ext cx="44644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3832225" y="6040438"/>
            <a:ext cx="16446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hetzelfde</a:t>
            </a:r>
            <a:endParaRPr/>
          </a:p>
        </p:txBody>
      </p:sp>
      <p:pic>
        <p:nvPicPr>
          <p:cNvPr descr="m 1" id="818" name="Shape 8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3" y="1773238"/>
            <a:ext cx="2665412" cy="2630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 1" id="819" name="Shape 8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1773238"/>
            <a:ext cx="2665412" cy="263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 txBox="1"/>
          <p:nvPr/>
        </p:nvSpPr>
        <p:spPr>
          <a:xfrm>
            <a:off x="3832225" y="6040438"/>
            <a:ext cx="20859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verschillend</a:t>
            </a:r>
            <a:endParaRPr/>
          </a:p>
        </p:txBody>
      </p:sp>
      <p:pic>
        <p:nvPicPr>
          <p:cNvPr descr="m 1" id="826" name="Shape 8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1700213"/>
            <a:ext cx="2447925" cy="241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1 d 4" id="827" name="Shape 8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3" y="1484313"/>
            <a:ext cx="2698750" cy="273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